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2" r:id="rId15"/>
    <p:sldId id="270" r:id="rId16"/>
    <p:sldId id="273" r:id="rId17"/>
    <p:sldId id="274" r:id="rId18"/>
    <p:sldId id="266" r:id="rId19"/>
    <p:sldId id="275" r:id="rId20"/>
    <p:sldId id="276" r:id="rId21"/>
    <p:sldId id="277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8"/>
    <p:restoredTop sz="96327"/>
  </p:normalViewPr>
  <p:slideViewPr>
    <p:cSldViewPr snapToGrid="0" snapToObjects="1">
      <p:cViewPr varScale="1">
        <p:scale>
          <a:sx n="99" d="100"/>
          <a:sy n="99" d="100"/>
        </p:scale>
        <p:origin x="192" y="7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2/17/21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D8973-3AE8-1641-A5EF-5AF81C7C7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/>
              <a:t>HOW TO MAKE YOUR TEAM WORK</a:t>
            </a:r>
          </a:p>
        </p:txBody>
      </p:sp>
    </p:spTree>
    <p:extLst>
      <p:ext uri="{BB962C8B-B14F-4D97-AF65-F5344CB8AC3E}">
        <p14:creationId xmlns:p14="http://schemas.microsoft.com/office/powerpoint/2010/main" val="1158461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5 THINGS MOTIVATION WILL DO FOR YOUR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 builds confidence in your team</a:t>
            </a:r>
          </a:p>
          <a:p>
            <a:pPr marL="0" indent="0">
              <a:buNone/>
            </a:pPr>
            <a:r>
              <a:rPr lang="en-US" sz="2800" dirty="0"/>
              <a:t>	Confidence is the difference maker on your team.</a:t>
            </a:r>
          </a:p>
        </p:txBody>
      </p:sp>
    </p:spTree>
    <p:extLst>
      <p:ext uri="{BB962C8B-B14F-4D97-AF65-F5344CB8AC3E}">
        <p14:creationId xmlns:p14="http://schemas.microsoft.com/office/powerpoint/2010/main" val="248108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It keeps them focused on the goals.</a:t>
            </a:r>
          </a:p>
          <a:p>
            <a:pPr marL="0" indent="0">
              <a:buNone/>
            </a:pPr>
            <a:r>
              <a:rPr lang="en-US" sz="2800" dirty="0"/>
              <a:t>	Don’t assume that your team members maintain the same </a:t>
            </a:r>
          </a:p>
          <a:p>
            <a:pPr marL="0" indent="0">
              <a:buNone/>
            </a:pPr>
            <a:r>
              <a:rPr lang="en-US" sz="2800" dirty="0"/>
              <a:t>	focus you do.</a:t>
            </a:r>
          </a:p>
        </p:txBody>
      </p:sp>
    </p:spTree>
    <p:extLst>
      <p:ext uri="{BB962C8B-B14F-4D97-AF65-F5344CB8AC3E}">
        <p14:creationId xmlns:p14="http://schemas.microsoft.com/office/powerpoint/2010/main" val="251731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It breeds enthusiasm and builds high morale. </a:t>
            </a:r>
          </a:p>
          <a:p>
            <a:pPr marL="0" indent="0">
              <a:buNone/>
            </a:pPr>
            <a:r>
              <a:rPr lang="en-US" sz="2800" dirty="0"/>
              <a:t>	Enthusiasm is contagious… so is low enthusiasm.</a:t>
            </a:r>
          </a:p>
        </p:txBody>
      </p:sp>
    </p:spTree>
    <p:extLst>
      <p:ext uri="{BB962C8B-B14F-4D97-AF65-F5344CB8AC3E}">
        <p14:creationId xmlns:p14="http://schemas.microsoft.com/office/powerpoint/2010/main" val="363134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It produces the highest level of performance</a:t>
            </a:r>
          </a:p>
        </p:txBody>
      </p:sp>
    </p:spTree>
    <p:extLst>
      <p:ext uri="{BB962C8B-B14F-4D97-AF65-F5344CB8AC3E}">
        <p14:creationId xmlns:p14="http://schemas.microsoft.com/office/powerpoint/2010/main" val="809668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KEYS TO BEING ABLE TO MOTIVATE YOUR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Lead by doing things with excellence.</a:t>
            </a:r>
          </a:p>
          <a:p>
            <a:pPr marL="457200" lvl="1" indent="0">
              <a:buNone/>
            </a:pPr>
            <a:r>
              <a:rPr lang="en-US" sz="2600" dirty="0"/>
              <a:t>Excellence will bring honor to God.  It will also motivate people.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Recognize and reward your team. </a:t>
            </a:r>
          </a:p>
          <a:p>
            <a:pPr marL="0" indent="0">
              <a:buNone/>
            </a:pPr>
            <a:r>
              <a:rPr lang="en-US" sz="2800" dirty="0"/>
              <a:t>	What gets rewarded gets done. – John Maxwell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	Correct in private, praise in public.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Empower your team members. Defer to the gifts around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Preparation.  Confidence is instilled in people when they feel they are very prepared.  Please understand the “power of preparation”.</a:t>
            </a:r>
          </a:p>
        </p:txBody>
      </p:sp>
    </p:spTree>
    <p:extLst>
      <p:ext uri="{BB962C8B-B14F-4D97-AF65-F5344CB8AC3E}">
        <p14:creationId xmlns:p14="http://schemas.microsoft.com/office/powerpoint/2010/main" val="275414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22" y="447188"/>
            <a:ext cx="11887200" cy="970450"/>
          </a:xfrm>
        </p:spPr>
        <p:txBody>
          <a:bodyPr/>
          <a:lstStyle/>
          <a:p>
            <a:r>
              <a:rPr lang="en-US" dirty="0"/>
              <a:t>Principle 3: CREATE AND SUSTAIN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MAINTAIN EXCELLENCE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Nothing sustains momentum like a spirit of excellence.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Let excellence reign in every area of your ministry.</a:t>
            </a:r>
          </a:p>
          <a:p>
            <a:pPr marL="0" indent="0">
              <a:buNone/>
            </a:pPr>
            <a:r>
              <a:rPr lang="en-US" sz="2800" dirty="0"/>
              <a:t>	If you compromise excellence in any area of your ministry, that</a:t>
            </a:r>
          </a:p>
          <a:p>
            <a:pPr marL="0" indent="0">
              <a:buNone/>
            </a:pPr>
            <a:r>
              <a:rPr lang="en-US" sz="2800" dirty="0"/>
              <a:t>	area becomes a weakness that can ultimately compromise</a:t>
            </a:r>
          </a:p>
          <a:p>
            <a:pPr marL="0" indent="0">
              <a:buNone/>
            </a:pPr>
            <a:r>
              <a:rPr lang="en-US" sz="2800" dirty="0"/>
              <a:t>	your entire ministry.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Be ready to embrace the changes God wants to make in your direction.</a:t>
            </a:r>
          </a:p>
        </p:txBody>
      </p:sp>
    </p:spTree>
    <p:extLst>
      <p:ext uri="{BB962C8B-B14F-4D97-AF65-F5344CB8AC3E}">
        <p14:creationId xmlns:p14="http://schemas.microsoft.com/office/powerpoint/2010/main" val="281965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622" y="447188"/>
            <a:ext cx="11887200" cy="970450"/>
          </a:xfrm>
        </p:spPr>
        <p:txBody>
          <a:bodyPr/>
          <a:lstStyle/>
          <a:p>
            <a:r>
              <a:rPr lang="en-US" dirty="0"/>
              <a:t>Principle 3: CREATE AND SUSTAIN MOMENTUM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KEEP TEAM MORALE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Be effective students of human nature.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Every team member needs to be valued… touch the individual.</a:t>
            </a:r>
          </a:p>
          <a:p>
            <a:pPr marL="457200" lvl="1" indent="0">
              <a:buNone/>
            </a:pPr>
            <a:r>
              <a:rPr lang="en-US" sz="2600" dirty="0"/>
              <a:t>Different people are motivated differently.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Championship keys: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Keep goals clearly established and defined.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Be consistent in leadership – any inconsistency erodes morale</a:t>
            </a:r>
          </a:p>
        </p:txBody>
      </p:sp>
    </p:spTree>
    <p:extLst>
      <p:ext uri="{BB962C8B-B14F-4D97-AF65-F5344CB8AC3E}">
        <p14:creationId xmlns:p14="http://schemas.microsoft.com/office/powerpoint/2010/main" val="46148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5 THINGS PLANNING WILL DO FOR YOUR TEAM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It will give your team confidence.</a:t>
            </a:r>
          </a:p>
        </p:txBody>
      </p:sp>
    </p:spTree>
    <p:extLst>
      <p:ext uri="{BB962C8B-B14F-4D97-AF65-F5344CB8AC3E}">
        <p14:creationId xmlns:p14="http://schemas.microsoft.com/office/powerpoint/2010/main" val="821691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It will give you direction.</a:t>
            </a:r>
          </a:p>
          <a:p>
            <a:pPr marL="0" indent="0">
              <a:buNone/>
            </a:pPr>
            <a:r>
              <a:rPr lang="en-US" sz="2800" dirty="0"/>
              <a:t>	Good things happen when you plan, bad things happen on </a:t>
            </a:r>
          </a:p>
          <a:p>
            <a:pPr marL="0" indent="0">
              <a:buNone/>
            </a:pPr>
            <a:r>
              <a:rPr lang="en-US" sz="2800" dirty="0"/>
              <a:t>	their own. </a:t>
            </a:r>
          </a:p>
          <a:p>
            <a:pPr marL="0" indent="0">
              <a:buNone/>
            </a:pPr>
            <a:r>
              <a:rPr lang="en-US" sz="2800" dirty="0"/>
              <a:t>	Don’t be reactive. Be proactive.</a:t>
            </a:r>
          </a:p>
        </p:txBody>
      </p:sp>
    </p:spTree>
    <p:extLst>
      <p:ext uri="{BB962C8B-B14F-4D97-AF65-F5344CB8AC3E}">
        <p14:creationId xmlns:p14="http://schemas.microsoft.com/office/powerpoint/2010/main" val="3841839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It gives the team focus.</a:t>
            </a:r>
          </a:p>
          <a:p>
            <a:pPr marL="400050" lvl="1" indent="0">
              <a:buNone/>
            </a:pPr>
            <a:r>
              <a:rPr lang="en-US" sz="2600" dirty="0"/>
              <a:t>	Bring leaders in on the planning… don’t get the plan and then</a:t>
            </a:r>
          </a:p>
          <a:p>
            <a:pPr marL="400050" lvl="1" indent="0">
              <a:buNone/>
            </a:pPr>
            <a:r>
              <a:rPr lang="en-US" sz="2600" dirty="0"/>
              <a:t>announce it.</a:t>
            </a:r>
          </a:p>
        </p:txBody>
      </p:sp>
    </p:spTree>
    <p:extLst>
      <p:ext uri="{BB962C8B-B14F-4D97-AF65-F5344CB8AC3E}">
        <p14:creationId xmlns:p14="http://schemas.microsoft.com/office/powerpoint/2010/main" val="870382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1: RECRUIT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SEE THE POTENTIAL IN THE PERSON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It starts with an understanding of what our vision is.  People are willing to be a part of something they believe in.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God has people around you who will help you.</a:t>
            </a:r>
          </a:p>
        </p:txBody>
      </p:sp>
    </p:spTree>
    <p:extLst>
      <p:ext uri="{BB962C8B-B14F-4D97-AF65-F5344CB8AC3E}">
        <p14:creationId xmlns:p14="http://schemas.microsoft.com/office/powerpoint/2010/main" val="2847661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2800" dirty="0"/>
              <a:t>It builds and reinforces unity.</a:t>
            </a:r>
          </a:p>
          <a:p>
            <a:pPr marL="400050" lvl="1" indent="0">
              <a:buNone/>
            </a:pPr>
            <a:r>
              <a:rPr lang="en-US" sz="2400" dirty="0"/>
              <a:t>	When the leadership team is united the entire church will be united.</a:t>
            </a:r>
          </a:p>
        </p:txBody>
      </p:sp>
    </p:spTree>
    <p:extLst>
      <p:ext uri="{BB962C8B-B14F-4D97-AF65-F5344CB8AC3E}">
        <p14:creationId xmlns:p14="http://schemas.microsoft.com/office/powerpoint/2010/main" val="4008077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4: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45" y="2504509"/>
            <a:ext cx="11593688" cy="3636511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sz="2800" dirty="0"/>
              <a:t>It provides accountability.</a:t>
            </a:r>
          </a:p>
          <a:p>
            <a:pPr marL="0" indent="0">
              <a:buNone/>
            </a:pPr>
            <a:r>
              <a:rPr lang="en-US" sz="2800" dirty="0"/>
              <a:t>	Effective leaders are planners. Become effective… let </a:t>
            </a:r>
          </a:p>
          <a:p>
            <a:pPr marL="0" indent="0">
              <a:buNone/>
            </a:pPr>
            <a:r>
              <a:rPr lang="en-US" sz="2800" dirty="0"/>
              <a:t>	someone observe what you are doing. Let someone in to see</a:t>
            </a:r>
          </a:p>
          <a:p>
            <a:pPr marL="0" indent="0">
              <a:buNone/>
            </a:pPr>
            <a:r>
              <a:rPr lang="en-US" sz="2800" dirty="0"/>
              <a:t>	what you are doing.</a:t>
            </a:r>
          </a:p>
          <a:p>
            <a:pPr marL="0" indent="0">
              <a:buNone/>
            </a:pPr>
            <a:r>
              <a:rPr lang="en-US" sz="2800" dirty="0"/>
              <a:t>	Start thinking in terms of a process… not an event.</a:t>
            </a:r>
          </a:p>
          <a:p>
            <a:pPr marL="0" indent="0">
              <a:buNone/>
            </a:pPr>
            <a:r>
              <a:rPr lang="en-US" sz="2800" dirty="0"/>
              <a:t>	Don’t ever be content to do ministry alone again… do it as a </a:t>
            </a:r>
          </a:p>
          <a:p>
            <a:pPr marL="0" indent="0">
              <a:buNone/>
            </a:pPr>
            <a:r>
              <a:rPr lang="en-US" sz="2800" dirty="0"/>
              <a:t>	team.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5878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1: RECRUIT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MAKE PEOPLE AWARE OF THEIR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God never intended for you to do this alone.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Invest in the lives of your team.</a:t>
            </a:r>
          </a:p>
        </p:txBody>
      </p:sp>
    </p:spTree>
    <p:extLst>
      <p:ext uri="{BB962C8B-B14F-4D97-AF65-F5344CB8AC3E}">
        <p14:creationId xmlns:p14="http://schemas.microsoft.com/office/powerpoint/2010/main" val="221331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1: RECRUIT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/>
              <a:t> STUDY THE CHAMPIONS</a:t>
            </a:r>
          </a:p>
        </p:txBody>
      </p:sp>
    </p:spTree>
    <p:extLst>
      <p:ext uri="{BB962C8B-B14F-4D97-AF65-F5344CB8AC3E}">
        <p14:creationId xmlns:p14="http://schemas.microsoft.com/office/powerpoint/2010/main" val="3878619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1: RECRUIT WELL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72024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RECRUIT A DIVERSE TEAM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 coach must recognize a person’s strengths and weaknesses to determine their position.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A team must buy into the team concept.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Recruiting must be a priority… don’t miss the people God has sent to team with you.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Jesus recruited a team before He did anything else… He said “Follow me and I will make you fishers of men.”   Get that “I will make you.”</a:t>
            </a:r>
          </a:p>
        </p:txBody>
      </p:sp>
    </p:spTree>
    <p:extLst>
      <p:ext uri="{BB962C8B-B14F-4D97-AF65-F5344CB8AC3E}">
        <p14:creationId xmlns:p14="http://schemas.microsoft.com/office/powerpoint/2010/main" val="4178764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Motivation is lighting the fire within that drives your team to give their all and pay the price to achieve success.</a:t>
            </a:r>
          </a:p>
        </p:txBody>
      </p:sp>
    </p:spTree>
    <p:extLst>
      <p:ext uri="{BB962C8B-B14F-4D97-AF65-F5344CB8AC3E}">
        <p14:creationId xmlns:p14="http://schemas.microsoft.com/office/powerpoint/2010/main" val="10357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2504509"/>
            <a:ext cx="10554574" cy="3636511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3600" dirty="0"/>
              <a:t>3 KEYS TO BEING A GOOD MOTIVATOR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We must be self motivated.</a:t>
            </a:r>
          </a:p>
          <a:p>
            <a:pPr marL="0" indent="0">
              <a:buNone/>
            </a:pPr>
            <a:r>
              <a:rPr lang="en-US" sz="2800" dirty="0"/>
              <a:t>	David encouraged himself in the Lord. 1 Samuel 30:6</a:t>
            </a:r>
          </a:p>
          <a:p>
            <a:pPr marL="0" indent="0">
              <a:buNone/>
            </a:pPr>
            <a:r>
              <a:rPr lang="en-US" sz="2800" dirty="0"/>
              <a:t>	He picked himself up.  Get this quote… “Your chances of </a:t>
            </a:r>
          </a:p>
          <a:p>
            <a:pPr marL="0" indent="0">
              <a:buNone/>
            </a:pPr>
            <a:r>
              <a:rPr lang="en-US" sz="2800" dirty="0"/>
              <a:t>	success in any undertaking can always be measured by</a:t>
            </a:r>
          </a:p>
          <a:p>
            <a:pPr marL="0" indent="0">
              <a:buNone/>
            </a:pPr>
            <a:r>
              <a:rPr lang="en-US" sz="2800" dirty="0"/>
              <a:t>	your belief in yourself.”</a:t>
            </a:r>
          </a:p>
        </p:txBody>
      </p:sp>
    </p:spTree>
    <p:extLst>
      <p:ext uri="{BB962C8B-B14F-4D97-AF65-F5344CB8AC3E}">
        <p14:creationId xmlns:p14="http://schemas.microsoft.com/office/powerpoint/2010/main" val="285608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323887"/>
            <a:ext cx="10554574" cy="4167224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en-US" sz="2800" dirty="0"/>
              <a:t>We must have a compelling and passionate mission.</a:t>
            </a:r>
          </a:p>
          <a:p>
            <a:pPr marL="0" indent="0">
              <a:buNone/>
            </a:pPr>
            <a:r>
              <a:rPr lang="en-US" sz="2800" dirty="0"/>
              <a:t>	If you aren’t passionate your team won’t be.</a:t>
            </a:r>
          </a:p>
          <a:p>
            <a:pPr marL="0" indent="0">
              <a:buNone/>
            </a:pPr>
            <a:r>
              <a:rPr lang="en-US" sz="2800" dirty="0"/>
              <a:t>	Bill McCartney… “Big dreams create the magic that stirs</a:t>
            </a:r>
          </a:p>
          <a:p>
            <a:pPr marL="0" indent="0">
              <a:buNone/>
            </a:pPr>
            <a:r>
              <a:rPr lang="en-US" sz="2800" dirty="0"/>
              <a:t>	men’s souls. You have to first show a man the prize and then </a:t>
            </a:r>
          </a:p>
          <a:p>
            <a:pPr marL="0" indent="0">
              <a:buNone/>
            </a:pPr>
            <a:r>
              <a:rPr lang="en-US" sz="2800" dirty="0"/>
              <a:t>	he’ll pay the price.”</a:t>
            </a:r>
          </a:p>
          <a:p>
            <a:pPr marL="0" indent="0">
              <a:buNone/>
            </a:pPr>
            <a:r>
              <a:rPr lang="en-US" sz="2800" dirty="0"/>
              <a:t>	Get this… the bigger your dreams the bigger the people</a:t>
            </a:r>
          </a:p>
          <a:p>
            <a:pPr marL="0" indent="0">
              <a:buNone/>
            </a:pPr>
            <a:r>
              <a:rPr lang="en-US" sz="2800" dirty="0"/>
              <a:t>	who will come to you.</a:t>
            </a:r>
          </a:p>
          <a:p>
            <a:pPr marL="0" indent="0">
              <a:buNone/>
            </a:pPr>
            <a:r>
              <a:rPr lang="en-US" sz="2800" dirty="0"/>
              <a:t>	Don’t dream small… dream big.  See your dreams having a regional </a:t>
            </a:r>
          </a:p>
          <a:p>
            <a:pPr marL="0" indent="0">
              <a:buNone/>
            </a:pPr>
            <a:r>
              <a:rPr lang="en-US" sz="2800" dirty="0"/>
              <a:t>	impact.</a:t>
            </a:r>
          </a:p>
        </p:txBody>
      </p:sp>
    </p:spTree>
    <p:extLst>
      <p:ext uri="{BB962C8B-B14F-4D97-AF65-F5344CB8AC3E}">
        <p14:creationId xmlns:p14="http://schemas.microsoft.com/office/powerpoint/2010/main" val="73135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0CE3C-9A7D-7A4D-BC4C-1627AB7F2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Principle 2: MOTIVATE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78E39-62C6-3B43-89FC-59FB23C9CA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3" y="2323887"/>
            <a:ext cx="10554574" cy="4167224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en-US" sz="2800" dirty="0"/>
              <a:t>Leaders must lead by example.</a:t>
            </a:r>
          </a:p>
          <a:p>
            <a:pPr marL="0" indent="0">
              <a:buNone/>
            </a:pPr>
            <a:r>
              <a:rPr lang="en-US" sz="2800" dirty="0"/>
              <a:t>	Paul told Timothy “you must lead by example”</a:t>
            </a:r>
          </a:p>
          <a:p>
            <a:pPr marL="0" indent="0">
              <a:buNone/>
            </a:pPr>
            <a:r>
              <a:rPr lang="en-US" sz="2800" dirty="0"/>
              <a:t>	You are called to set the pace. 1 Timothy 4:12</a:t>
            </a:r>
          </a:p>
        </p:txBody>
      </p:sp>
    </p:spTree>
    <p:extLst>
      <p:ext uri="{BB962C8B-B14F-4D97-AF65-F5344CB8AC3E}">
        <p14:creationId xmlns:p14="http://schemas.microsoft.com/office/powerpoint/2010/main" val="1869245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5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140</TotalTime>
  <Words>865</Words>
  <Application>Microsoft Macintosh PowerPoint</Application>
  <PresentationFormat>Widescreen</PresentationFormat>
  <Paragraphs>101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Century Gothic</vt:lpstr>
      <vt:lpstr>Wingdings</vt:lpstr>
      <vt:lpstr>Wingdings 2</vt:lpstr>
      <vt:lpstr>Quotable</vt:lpstr>
      <vt:lpstr>HOW TO MAKE YOUR TEAM WORK</vt:lpstr>
      <vt:lpstr>Principle 1: RECRUIT WELL</vt:lpstr>
      <vt:lpstr>Principle 1: RECRUIT WELL</vt:lpstr>
      <vt:lpstr>Principle 1: RECRUIT WELL</vt:lpstr>
      <vt:lpstr>Principle 1: RECRUIT WELL</vt:lpstr>
      <vt:lpstr>Principle 2: MOTIVATE</vt:lpstr>
      <vt:lpstr>Principle 2: MOTIVATE</vt:lpstr>
      <vt:lpstr>Principle 2: MOTIVATE</vt:lpstr>
      <vt:lpstr>Principle 2: MOTIVATE</vt:lpstr>
      <vt:lpstr>Principle 2: MOTIVATE</vt:lpstr>
      <vt:lpstr>Principle 2: MOTIVATE</vt:lpstr>
      <vt:lpstr>Principle 2: MOTIVATE</vt:lpstr>
      <vt:lpstr>Principle 2: MOTIVATE</vt:lpstr>
      <vt:lpstr>Principle 2: MOTIVATE</vt:lpstr>
      <vt:lpstr>Principle 3: CREATE AND SUSTAIN MOMENTUM</vt:lpstr>
      <vt:lpstr>Principle 3: CREATE AND SUSTAIN MOMENTUM</vt:lpstr>
      <vt:lpstr>Principle 4: PLAN</vt:lpstr>
      <vt:lpstr>Principle 4: PLAN</vt:lpstr>
      <vt:lpstr>Principle 4: PLAN</vt:lpstr>
      <vt:lpstr>Principle 4: PLAN</vt:lpstr>
      <vt:lpstr>Principle 4: PLAN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Principle 1: RECRUIT WELL</dc:title>
  <dc:creator>Elizabeth Martin</dc:creator>
  <cp:lastModifiedBy>Elizabeth Martin</cp:lastModifiedBy>
  <cp:revision>13</cp:revision>
  <dcterms:created xsi:type="dcterms:W3CDTF">2021-02-16T18:46:32Z</dcterms:created>
  <dcterms:modified xsi:type="dcterms:W3CDTF">2021-02-17T14:52:23Z</dcterms:modified>
</cp:coreProperties>
</file>